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6" r:id="rId2"/>
    <p:sldId id="271" r:id="rId3"/>
    <p:sldId id="275" r:id="rId4"/>
    <p:sldId id="276" r:id="rId5"/>
    <p:sldId id="257" r:id="rId6"/>
    <p:sldId id="263" r:id="rId7"/>
    <p:sldId id="264" r:id="rId8"/>
    <p:sldId id="260" r:id="rId9"/>
    <p:sldId id="265" r:id="rId10"/>
    <p:sldId id="262" r:id="rId11"/>
    <p:sldId id="277" r:id="rId12"/>
    <p:sldId id="267" r:id="rId13"/>
    <p:sldId id="272" r:id="rId14"/>
    <p:sldId id="27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4972DA1-917E-443B-816A-181D450B794C}" type="datetimeFigureOut">
              <a:rPr lang="ru-RU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A3458C-3726-48E5-B1CE-D506F1DDD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5FA73A-DC07-4F7C-9B2A-D8DE36EA04F5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E347E5-E307-4558-AB8D-F01FF2C9A3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15EAD3-91EA-49B0-BDEC-E593B32DC48B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36E97-7CD9-4344-ACC5-E41A5A166B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E99D2A7-2348-41F9-87D9-856F2D299A73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10773-9501-4476-9D50-2A08B6F890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A48B78-0B85-4F1C-A0C7-A92D58CA22D7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DFD0DE-F3FD-4072-B664-05A7888C64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514D71-86ED-4259-ACAD-D29244A099D5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2430D-68F5-43FB-851D-1D0576FDB5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AFF9D7-9568-4599-B582-9FD94A7CD8DF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659482-FCE6-49AC-82C4-FDECD45A28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CAC8C1-0E17-4FB7-A4E4-7623265FC962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0C2306-1A9F-41AC-911F-14DAC33188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61B685-F0B5-47E3-90E8-412AF7C4ED84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403972-E11B-4EAA-BD6A-0C9950ACA1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42437-B52C-4113-BF1E-4D73A76F3683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27C9B4-21F4-4BCB-8B77-3503182986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DB5772-CE76-4183-9D6B-CC4CE0DCCFD4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9A4417-0C85-405A-BD42-A843707916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DBC8F5-21EA-4A83-A51E-16B02378080F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7FCE148-17EF-4E7E-A963-BD06E63C98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ircle/>
  </p:transition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92;&#1077;&#1089;&#1090;&#1080;&#1074;&#1072;&#1083;&#1100;\&#1055;&#1088;&#1080;&#1083;&#1086;&#1078;&#1077;&#1085;&#1080;&#1077;%201\zvuki_prirod_-_penie_ptic.mp3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92;&#1077;&#1089;&#1090;&#1080;&#1074;&#1072;&#1083;&#1100;\&#1055;&#1088;&#1080;&#1083;&#1086;&#1078;&#1077;&#1085;&#1080;&#1077;%201\zvuki_prirod_-_penie_ptic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04864"/>
            <a:ext cx="8229600" cy="288032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Три времени глагола.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СОШ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№1378 с углублённым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изучением английского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языка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Учитель </a:t>
            </a:r>
            <a:r>
              <a:rPr lang="ru-RU" b="1" dirty="0" smtClean="0"/>
              <a:t>начальных </a:t>
            </a:r>
            <a:r>
              <a:rPr lang="ru-RU" b="1" dirty="0" smtClean="0"/>
              <a:t>классов: Жукова О.Н.</a:t>
            </a:r>
            <a:endParaRPr lang="ru-RU" dirty="0"/>
          </a:p>
        </p:txBody>
      </p:sp>
      <p:pic>
        <p:nvPicPr>
          <p:cNvPr id="2052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785813"/>
            <a:ext cx="890587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" descr="H:\Documents and Settings\Aida\Рабочий стол\НОвая ГРАФИКА сборник\блестяшки\БАБОЧКИ\35.3-web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358063" y="3046413"/>
            <a:ext cx="1071562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33375"/>
            <a:ext cx="8229600" cy="5792788"/>
          </a:xfrm>
        </p:spPr>
        <p:txBody>
          <a:bodyPr/>
          <a:lstStyle/>
          <a:p>
            <a:pPr algn="ctr">
              <a:buNone/>
            </a:pP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5" descr="Photo 13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64088" y="3573016"/>
            <a:ext cx="2628903" cy="3084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04813"/>
            <a:ext cx="8229600" cy="5721350"/>
          </a:xfrm>
        </p:spPr>
        <p:txBody>
          <a:bodyPr/>
          <a:lstStyle/>
          <a:p>
            <a:pPr algn="ctr">
              <a:buNone/>
            </a:pPr>
            <a:r>
              <a:rPr lang="ru-RU" sz="5400" dirty="0" smtClean="0"/>
              <a:t>       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НАВОДНЕ́НИЕ </a:t>
            </a:r>
          </a:p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Затопление суши водой, выступившей из берегов.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4495880" cy="300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 rot="10800000" flipV="1">
            <a:off x="5292080" y="3774232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 И. Ожегов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61B685-F0B5-47E3-90E8-412AF7C4ED84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403972-E11B-4EAA-BD6A-0C9950ACA1B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5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zvuki_prirod_-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61B685-F0B5-47E3-90E8-412AF7C4ED84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403972-E11B-4EAA-BD6A-0C9950ACA1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88840"/>
            <a:ext cx="8136904" cy="35283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bliqueTop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381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5400" b="1" cap="none" spc="0" dirty="0">
              <a:ln w="38100">
                <a:solidFill>
                  <a:schemeClr val="accent1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8" name="zvuki_prirod_-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3419872" y="4005064"/>
            <a:ext cx="936104" cy="1368152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619672" y="3429001"/>
            <a:ext cx="7524328" cy="2160239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 smtClean="0"/>
          </a:p>
          <a:p>
            <a:pPr>
              <a:buNone/>
            </a:pPr>
            <a:r>
              <a:rPr lang="ru-RU" sz="10000" dirty="0" err="1" smtClean="0">
                <a:latin typeface="Times New Roman" pitchFamily="18" charset="0"/>
                <a:cs typeface="Times New Roman" pitchFamily="18" charset="0"/>
              </a:rPr>
              <a:t>Жа</a:t>
            </a:r>
            <a:r>
              <a:rPr lang="ru-RU" sz="10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0000" dirty="0" err="1" smtClean="0">
                <a:latin typeface="Times New Roman" pitchFamily="18" charset="0"/>
                <a:cs typeface="Times New Roman" pitchFamily="18" charset="0"/>
              </a:rPr>
              <a:t>ронок</a:t>
            </a:r>
            <a:endParaRPr lang="ru-RU" sz="10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76672"/>
            <a:ext cx="3810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61B685-F0B5-47E3-90E8-412AF7C4ED84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403972-E11B-4EAA-BD6A-0C9950ACA1B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0" y="476672"/>
            <a:ext cx="8964488" cy="5649491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/>
              <a:t>Жаворонок</a:t>
            </a:r>
            <a:r>
              <a:rPr lang="ru-RU" dirty="0"/>
              <a:t> - сдобная булочка в виде птички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/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b="1" dirty="0" smtClean="0"/>
              <a:t> </a:t>
            </a:r>
            <a:r>
              <a:rPr lang="ru-RU" b="1" dirty="0"/>
              <a:t>Жаворонок</a:t>
            </a:r>
            <a:r>
              <a:rPr lang="ru-RU" dirty="0"/>
              <a:t> - певчая птичка отряда воробьиных.</a:t>
            </a:r>
          </a:p>
          <a:p>
            <a:pPr algn="r">
              <a:buNone/>
            </a:pPr>
            <a:r>
              <a:rPr lang="ru-RU" dirty="0"/>
              <a:t>С. И. Ожегов</a:t>
            </a:r>
          </a:p>
          <a:p>
            <a:endParaRPr lang="ru-RU" dirty="0"/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3168352" cy="237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653136"/>
            <a:ext cx="2160240" cy="198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042A7-B324-4A1D-99CB-7B6CEDBA6EC0}" type="datetime1">
              <a:rPr lang="ru-RU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43AF4-8698-4711-BBEE-3E0B55305C75}" type="slidenum">
              <a:rPr lang="ru-RU"/>
              <a:pPr>
                <a:defRPr/>
              </a:pPr>
              <a:t>5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214422"/>
          <a:ext cx="8286807" cy="47863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62269"/>
                <a:gridCol w="2762269"/>
                <a:gridCol w="2762269"/>
              </a:tblGrid>
              <a:tr h="1926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НАСТОЯЩЕЕ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ПРОШЕДШЕЕ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БУДУЩЕЕ ВРЕМЯ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2860126">
                <a:tc>
                  <a:txBody>
                    <a:bodyPr/>
                    <a:lstStyle/>
                    <a:p>
                      <a:r>
                        <a:rPr lang="ru-RU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делаю?</a:t>
                      </a:r>
                      <a:endParaRPr lang="ru-RU" sz="3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делаешь?</a:t>
                      </a:r>
                      <a:endParaRPr lang="ru-RU" sz="3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делаем?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042A7-B324-4A1D-99CB-7B6CEDBA6EC0}" type="datetime1">
              <a:rPr lang="ru-RU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43AF4-8698-4711-BBEE-3E0B55305C75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3" y="1214422"/>
          <a:ext cx="8215368" cy="45720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38456"/>
                <a:gridCol w="2738456"/>
                <a:gridCol w="2738456"/>
              </a:tblGrid>
              <a:tr h="1571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НАСТОЯЩЕЕ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ПРОШЕДШЕЕ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БУДУЩЕЕ ВРЕМЯ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300039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делал? 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сделал?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делали?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2042A7-B324-4A1D-99CB-7B6CEDBA6EC0}" type="datetime1">
              <a:rPr lang="ru-RU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43AF4-8698-4711-BBEE-3E0B55305C75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214422"/>
          <a:ext cx="8429683" cy="45005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16"/>
                <a:gridCol w="2500330"/>
                <a:gridCol w="3643337"/>
              </a:tblGrid>
              <a:tr h="15716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НАСТОЯЩЕЕ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ПРОШЕДШЕЕ ВРЕМЯ 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0" dirty="0">
                          <a:latin typeface="Times New Roman"/>
                          <a:ea typeface="Times New Roman"/>
                          <a:cs typeface="Times New Roman"/>
                        </a:rPr>
                        <a:t>БУДУЩЕЕ ВРЕМЯ</a:t>
                      </a:r>
                      <a:endParaRPr lang="ru-RU" sz="2400" b="1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675" marR="66675" marT="66675" marB="66675"/>
                </a:tc>
              </a:tr>
              <a:tr h="2928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буду делать?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сделает?</a:t>
                      </a:r>
                      <a:endParaRPr lang="ru-RU" sz="3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3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Что сделают?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/>
              <a:t>    Уж тает снег, бегут ручьи,</a:t>
            </a:r>
            <a:br>
              <a:rPr lang="ru-RU" sz="5400" dirty="0" smtClean="0"/>
            </a:br>
            <a:r>
              <a:rPr lang="ru-RU" sz="5400" dirty="0" smtClean="0"/>
              <a:t>В окно повеяло весною…</a:t>
            </a:r>
            <a:br>
              <a:rPr lang="ru-RU" sz="5400" dirty="0" smtClean="0"/>
            </a:br>
            <a:r>
              <a:rPr lang="ru-RU" sz="5400" dirty="0" smtClean="0"/>
              <a:t>Засвищут скоро соловьи,</a:t>
            </a:r>
            <a:br>
              <a:rPr lang="ru-RU" sz="5400" dirty="0" smtClean="0"/>
            </a:br>
            <a:r>
              <a:rPr lang="ru-RU" sz="5400" dirty="0" smtClean="0"/>
              <a:t>И лес оденется листвою!</a:t>
            </a:r>
          </a:p>
          <a:p>
            <a:pPr algn="ctr">
              <a:buNone/>
            </a:pPr>
            <a:r>
              <a:rPr lang="ru-RU" dirty="0" smtClean="0"/>
              <a:t>                                      </a:t>
            </a:r>
          </a:p>
          <a:p>
            <a:pPr algn="ctr">
              <a:buNone/>
            </a:pPr>
            <a:r>
              <a:rPr lang="ru-RU" sz="3600" dirty="0" smtClean="0"/>
              <a:t>                                               (А. Плещеев)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/>
              <a:t>    Уж </a:t>
            </a:r>
            <a:r>
              <a:rPr lang="ru-RU" sz="5400" dirty="0" smtClean="0">
                <a:solidFill>
                  <a:srgbClr val="FF0000"/>
                </a:solidFill>
              </a:rPr>
              <a:t>тает </a:t>
            </a:r>
            <a:r>
              <a:rPr lang="ru-RU" sz="5400" dirty="0" smtClean="0"/>
              <a:t>снег, </a:t>
            </a:r>
            <a:r>
              <a:rPr lang="ru-RU" sz="5400" dirty="0" smtClean="0">
                <a:solidFill>
                  <a:srgbClr val="FF0000"/>
                </a:solidFill>
              </a:rPr>
              <a:t>бегут</a:t>
            </a:r>
            <a:r>
              <a:rPr lang="ru-RU" sz="5400" dirty="0" smtClean="0"/>
              <a:t> ручьи,</a:t>
            </a:r>
            <a:br>
              <a:rPr lang="ru-RU" sz="5400" dirty="0" smtClean="0"/>
            </a:br>
            <a:r>
              <a:rPr lang="ru-RU" sz="5400" dirty="0" smtClean="0"/>
              <a:t>В окно </a:t>
            </a:r>
            <a:r>
              <a:rPr lang="ru-RU" sz="5400" dirty="0" smtClean="0">
                <a:solidFill>
                  <a:srgbClr val="FF0000"/>
                </a:solidFill>
              </a:rPr>
              <a:t>повеяло</a:t>
            </a:r>
            <a:r>
              <a:rPr lang="ru-RU" sz="5400" dirty="0" smtClean="0"/>
              <a:t> весною…</a:t>
            </a:r>
            <a:br>
              <a:rPr lang="ru-RU" sz="5400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Засвищут </a:t>
            </a:r>
            <a:r>
              <a:rPr lang="ru-RU" sz="5400" dirty="0" smtClean="0"/>
              <a:t>скоро соловьи,</a:t>
            </a:r>
            <a:br>
              <a:rPr lang="ru-RU" sz="5400" dirty="0" smtClean="0"/>
            </a:br>
            <a:r>
              <a:rPr lang="ru-RU" sz="5400" dirty="0" smtClean="0"/>
              <a:t>И лес </a:t>
            </a:r>
            <a:r>
              <a:rPr lang="ru-RU" sz="5400" dirty="0" smtClean="0">
                <a:solidFill>
                  <a:srgbClr val="FF0000"/>
                </a:solidFill>
              </a:rPr>
              <a:t>оденется</a:t>
            </a:r>
            <a:r>
              <a:rPr lang="ru-RU" sz="5400" dirty="0" smtClean="0"/>
              <a:t> листвою!</a:t>
            </a:r>
          </a:p>
          <a:p>
            <a:pPr algn="ctr">
              <a:buNone/>
            </a:pPr>
            <a:r>
              <a:rPr lang="ru-RU" dirty="0" smtClean="0"/>
              <a:t>                                      </a:t>
            </a:r>
          </a:p>
          <a:p>
            <a:pPr algn="ctr">
              <a:buNone/>
            </a:pPr>
            <a:r>
              <a:rPr lang="ru-RU" sz="3600" dirty="0" smtClean="0"/>
              <a:t>                                               (А. Плещеев)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A9A175-1C31-4873-AB0D-1687D36ECC9E}" type="datetime1">
              <a:rPr lang="ru-RU" smtClean="0"/>
              <a:pPr>
                <a:defRPr/>
              </a:pPr>
              <a:t>29.01.2012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8E7107-BDF6-4D45-BBF0-8375B413C98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129</Words>
  <Application>Microsoft Office PowerPoint</Application>
  <PresentationFormat>Экран (4:3)</PresentationFormat>
  <Paragraphs>74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Три времени глагола.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Три времени глагола</dc:title>
  <dc:creator> Mac mini</dc:creator>
  <cp:lastModifiedBy>user</cp:lastModifiedBy>
  <cp:revision>26</cp:revision>
  <dcterms:created xsi:type="dcterms:W3CDTF">2011-04-19T07:09:11Z</dcterms:created>
  <dcterms:modified xsi:type="dcterms:W3CDTF">2012-01-29T14:18:16Z</dcterms:modified>
</cp:coreProperties>
</file>